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B5A1D-B12C-44DB-8954-279E08D01F47}" v="688" dt="2022-04-18T05:42:52.915"/>
    <p1510:client id="{9DA2BB99-EE63-4C54-91FE-065B1CE38BCD}" v="1" dt="2022-04-19T05:19:07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72" y="-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nik  Badjate" userId="S::shrenik_badjate@thbs.com::68dc4a47-5a24-4307-8f01-7fa25492e5df" providerId="AD" clId="Web-{9DA2BB99-EE63-4C54-91FE-065B1CE38BCD}"/>
    <pc:docChg chg="modSld">
      <pc:chgData name="Shrenik  Badjate" userId="S::shrenik_badjate@thbs.com::68dc4a47-5a24-4307-8f01-7fa25492e5df" providerId="AD" clId="Web-{9DA2BB99-EE63-4C54-91FE-065B1CE38BCD}" dt="2022-04-19T05:19:07.334" v="0" actId="1076"/>
      <pc:docMkLst>
        <pc:docMk/>
      </pc:docMkLst>
      <pc:sldChg chg="modSp">
        <pc:chgData name="Shrenik  Badjate" userId="S::shrenik_badjate@thbs.com::68dc4a47-5a24-4307-8f01-7fa25492e5df" providerId="AD" clId="Web-{9DA2BB99-EE63-4C54-91FE-065B1CE38BCD}" dt="2022-04-19T05:19:07.334" v="0" actId="1076"/>
        <pc:sldMkLst>
          <pc:docMk/>
          <pc:sldMk cId="553726541" sldId="256"/>
        </pc:sldMkLst>
        <pc:picChg chg="mod">
          <ac:chgData name="Shrenik  Badjate" userId="S::shrenik_badjate@thbs.com::68dc4a47-5a24-4307-8f01-7fa25492e5df" providerId="AD" clId="Web-{9DA2BB99-EE63-4C54-91FE-065B1CE38BCD}" dt="2022-04-19T05:19:07.334" v="0" actId="1076"/>
          <ac:picMkLst>
            <pc:docMk/>
            <pc:sldMk cId="553726541" sldId="256"/>
            <ac:picMk id="4" creationId="{CC1D00A0-C174-88C8-3FD4-338A07537B5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4B8B9-F6E5-449E-91B1-79FE3CD5BB6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4AB0AF-4DF7-45F8-9486-C77443E8E8C4}">
      <dgm:prSet/>
      <dgm:spPr/>
      <dgm:t>
        <a:bodyPr/>
        <a:lstStyle/>
        <a:p>
          <a:r>
            <a:rPr lang="en-US"/>
            <a:t>Manasvi Runwal - 6467</a:t>
          </a:r>
        </a:p>
      </dgm:t>
    </dgm:pt>
    <dgm:pt modelId="{7436514D-C715-4733-837D-C9A322F3E267}" type="parTrans" cxnId="{6B11E6C6-EBE0-476F-BDCB-2E90C8837769}">
      <dgm:prSet/>
      <dgm:spPr/>
      <dgm:t>
        <a:bodyPr/>
        <a:lstStyle/>
        <a:p>
          <a:endParaRPr lang="en-US"/>
        </a:p>
      </dgm:t>
    </dgm:pt>
    <dgm:pt modelId="{16101C4D-F7CA-4BD3-B45E-D266E71BBAC7}" type="sibTrans" cxnId="{6B11E6C6-EBE0-476F-BDCB-2E90C8837769}">
      <dgm:prSet/>
      <dgm:spPr/>
      <dgm:t>
        <a:bodyPr/>
        <a:lstStyle/>
        <a:p>
          <a:endParaRPr lang="en-US"/>
        </a:p>
      </dgm:t>
    </dgm:pt>
    <dgm:pt modelId="{77FC3644-6277-47B7-A12A-353596D4A9BE}">
      <dgm:prSet/>
      <dgm:spPr/>
      <dgm:t>
        <a:bodyPr/>
        <a:lstStyle/>
        <a:p>
          <a:r>
            <a:rPr lang="en-US"/>
            <a:t>Divya Macharla - 6463</a:t>
          </a:r>
        </a:p>
      </dgm:t>
    </dgm:pt>
    <dgm:pt modelId="{EA253586-364F-4F77-A007-0EF571CCE47D}" type="parTrans" cxnId="{FF6A0794-1EEF-44DA-A9A3-221FD85A8654}">
      <dgm:prSet/>
      <dgm:spPr/>
      <dgm:t>
        <a:bodyPr/>
        <a:lstStyle/>
        <a:p>
          <a:endParaRPr lang="en-US"/>
        </a:p>
      </dgm:t>
    </dgm:pt>
    <dgm:pt modelId="{56A46DD2-0894-4162-9F3B-5126AF7F07D4}" type="sibTrans" cxnId="{FF6A0794-1EEF-44DA-A9A3-221FD85A8654}">
      <dgm:prSet/>
      <dgm:spPr/>
      <dgm:t>
        <a:bodyPr/>
        <a:lstStyle/>
        <a:p>
          <a:endParaRPr lang="en-US"/>
        </a:p>
      </dgm:t>
    </dgm:pt>
    <dgm:pt modelId="{EAD676F8-8AA7-47A1-9160-2B86A5A50233}">
      <dgm:prSet/>
      <dgm:spPr/>
      <dgm:t>
        <a:bodyPr/>
        <a:lstStyle/>
        <a:p>
          <a:r>
            <a:rPr lang="en-US"/>
            <a:t>Kunal Sundaram - 6466</a:t>
          </a:r>
        </a:p>
      </dgm:t>
    </dgm:pt>
    <dgm:pt modelId="{B32FC1C2-E4E6-4E6C-B790-C7D658292C61}" type="parTrans" cxnId="{3C892BCA-9440-4C9E-A577-1347DC53D9FA}">
      <dgm:prSet/>
      <dgm:spPr/>
      <dgm:t>
        <a:bodyPr/>
        <a:lstStyle/>
        <a:p>
          <a:endParaRPr lang="en-US"/>
        </a:p>
      </dgm:t>
    </dgm:pt>
    <dgm:pt modelId="{931167D6-7654-45F2-9A70-0B5E75694BA8}" type="sibTrans" cxnId="{3C892BCA-9440-4C9E-A577-1347DC53D9FA}">
      <dgm:prSet/>
      <dgm:spPr/>
      <dgm:t>
        <a:bodyPr/>
        <a:lstStyle/>
        <a:p>
          <a:endParaRPr lang="en-US"/>
        </a:p>
      </dgm:t>
    </dgm:pt>
    <dgm:pt modelId="{E8283888-22CA-43CE-9245-DC97B79B8159}">
      <dgm:prSet/>
      <dgm:spPr/>
      <dgm:t>
        <a:bodyPr/>
        <a:lstStyle/>
        <a:p>
          <a:r>
            <a:rPr lang="en-US"/>
            <a:t>MD Ayaz - 6511</a:t>
          </a:r>
        </a:p>
      </dgm:t>
    </dgm:pt>
    <dgm:pt modelId="{039E2837-C6D8-4D75-A45E-5CFA8F2ECF29}" type="parTrans" cxnId="{606D694F-7703-4B51-AEEA-396EEE4726DA}">
      <dgm:prSet/>
      <dgm:spPr/>
      <dgm:t>
        <a:bodyPr/>
        <a:lstStyle/>
        <a:p>
          <a:endParaRPr lang="en-US"/>
        </a:p>
      </dgm:t>
    </dgm:pt>
    <dgm:pt modelId="{8440D0D0-2638-4AE3-B967-85A0D22C1197}" type="sibTrans" cxnId="{606D694F-7703-4B51-AEEA-396EEE4726DA}">
      <dgm:prSet/>
      <dgm:spPr/>
      <dgm:t>
        <a:bodyPr/>
        <a:lstStyle/>
        <a:p>
          <a:endParaRPr lang="en-US"/>
        </a:p>
      </dgm:t>
    </dgm:pt>
    <dgm:pt modelId="{842D9620-11F2-45C5-9EB2-B3EF7008EAB5}">
      <dgm:prSet/>
      <dgm:spPr/>
      <dgm:t>
        <a:bodyPr/>
        <a:lstStyle/>
        <a:p>
          <a:r>
            <a:rPr lang="en-US"/>
            <a:t>Shrenik Badjate - 6487</a:t>
          </a:r>
        </a:p>
      </dgm:t>
    </dgm:pt>
    <dgm:pt modelId="{01938ECC-0B7B-4999-8D8C-FCCAE557C2C9}" type="parTrans" cxnId="{8E0AFF0B-17B9-4239-9A3E-1049FD7ED7CF}">
      <dgm:prSet/>
      <dgm:spPr/>
      <dgm:t>
        <a:bodyPr/>
        <a:lstStyle/>
        <a:p>
          <a:endParaRPr lang="en-US"/>
        </a:p>
      </dgm:t>
    </dgm:pt>
    <dgm:pt modelId="{62078A3D-B9DC-4B89-AB7E-0C1C64C2041B}" type="sibTrans" cxnId="{8E0AFF0B-17B9-4239-9A3E-1049FD7ED7CF}">
      <dgm:prSet/>
      <dgm:spPr/>
      <dgm:t>
        <a:bodyPr/>
        <a:lstStyle/>
        <a:p>
          <a:endParaRPr lang="en-US"/>
        </a:p>
      </dgm:t>
    </dgm:pt>
    <dgm:pt modelId="{F47C3936-06DC-4EA2-AA61-4B8F63CDD7DE}" type="pres">
      <dgm:prSet presAssocID="{0254B8B9-F6E5-449E-91B1-79FE3CD5BB69}" presName="vert0" presStyleCnt="0">
        <dgm:presLayoutVars>
          <dgm:dir/>
          <dgm:animOne val="branch"/>
          <dgm:animLvl val="lvl"/>
        </dgm:presLayoutVars>
      </dgm:prSet>
      <dgm:spPr/>
    </dgm:pt>
    <dgm:pt modelId="{4D7486A6-BC11-4587-8C8A-E36039BB1EEA}" type="pres">
      <dgm:prSet presAssocID="{804AB0AF-4DF7-45F8-9486-C77443E8E8C4}" presName="thickLine" presStyleLbl="alignNode1" presStyleIdx="0" presStyleCnt="5"/>
      <dgm:spPr/>
    </dgm:pt>
    <dgm:pt modelId="{C6DFD560-C08D-4473-898C-315802FA8747}" type="pres">
      <dgm:prSet presAssocID="{804AB0AF-4DF7-45F8-9486-C77443E8E8C4}" presName="horz1" presStyleCnt="0"/>
      <dgm:spPr/>
    </dgm:pt>
    <dgm:pt modelId="{8E59B1FD-61CE-45F2-8D00-246025E5B54E}" type="pres">
      <dgm:prSet presAssocID="{804AB0AF-4DF7-45F8-9486-C77443E8E8C4}" presName="tx1" presStyleLbl="revTx" presStyleIdx="0" presStyleCnt="5"/>
      <dgm:spPr/>
    </dgm:pt>
    <dgm:pt modelId="{DC445393-BA67-4C30-AFCE-652088CF601B}" type="pres">
      <dgm:prSet presAssocID="{804AB0AF-4DF7-45F8-9486-C77443E8E8C4}" presName="vert1" presStyleCnt="0"/>
      <dgm:spPr/>
    </dgm:pt>
    <dgm:pt modelId="{93D3D9F9-3AB3-4B5E-88A5-159D71E83484}" type="pres">
      <dgm:prSet presAssocID="{77FC3644-6277-47B7-A12A-353596D4A9BE}" presName="thickLine" presStyleLbl="alignNode1" presStyleIdx="1" presStyleCnt="5"/>
      <dgm:spPr/>
    </dgm:pt>
    <dgm:pt modelId="{4152893B-A6F1-4925-A649-FCA05B1E9A67}" type="pres">
      <dgm:prSet presAssocID="{77FC3644-6277-47B7-A12A-353596D4A9BE}" presName="horz1" presStyleCnt="0"/>
      <dgm:spPr/>
    </dgm:pt>
    <dgm:pt modelId="{B22927B1-1E8B-415C-A718-366F3B1326DA}" type="pres">
      <dgm:prSet presAssocID="{77FC3644-6277-47B7-A12A-353596D4A9BE}" presName="tx1" presStyleLbl="revTx" presStyleIdx="1" presStyleCnt="5"/>
      <dgm:spPr/>
    </dgm:pt>
    <dgm:pt modelId="{B1976E1D-8AB7-4E2F-B163-4BC9516FB4C9}" type="pres">
      <dgm:prSet presAssocID="{77FC3644-6277-47B7-A12A-353596D4A9BE}" presName="vert1" presStyleCnt="0"/>
      <dgm:spPr/>
    </dgm:pt>
    <dgm:pt modelId="{63E1E803-0D6B-49AA-BEE6-AE12D7AD1001}" type="pres">
      <dgm:prSet presAssocID="{EAD676F8-8AA7-47A1-9160-2B86A5A50233}" presName="thickLine" presStyleLbl="alignNode1" presStyleIdx="2" presStyleCnt="5"/>
      <dgm:spPr/>
    </dgm:pt>
    <dgm:pt modelId="{AF608AFE-3876-4001-BE89-44EC420F3205}" type="pres">
      <dgm:prSet presAssocID="{EAD676F8-8AA7-47A1-9160-2B86A5A50233}" presName="horz1" presStyleCnt="0"/>
      <dgm:spPr/>
    </dgm:pt>
    <dgm:pt modelId="{26E260A2-62F0-488A-A8A7-F15BF92E6B7E}" type="pres">
      <dgm:prSet presAssocID="{EAD676F8-8AA7-47A1-9160-2B86A5A50233}" presName="tx1" presStyleLbl="revTx" presStyleIdx="2" presStyleCnt="5"/>
      <dgm:spPr/>
    </dgm:pt>
    <dgm:pt modelId="{0EB60671-A2AA-497D-836F-FCA6B12C1B5C}" type="pres">
      <dgm:prSet presAssocID="{EAD676F8-8AA7-47A1-9160-2B86A5A50233}" presName="vert1" presStyleCnt="0"/>
      <dgm:spPr/>
    </dgm:pt>
    <dgm:pt modelId="{0B09610F-809E-41C4-9E1A-D56A7399FDFE}" type="pres">
      <dgm:prSet presAssocID="{E8283888-22CA-43CE-9245-DC97B79B8159}" presName="thickLine" presStyleLbl="alignNode1" presStyleIdx="3" presStyleCnt="5"/>
      <dgm:spPr/>
    </dgm:pt>
    <dgm:pt modelId="{E7D2E44D-548D-444D-93D1-C2EADE920F90}" type="pres">
      <dgm:prSet presAssocID="{E8283888-22CA-43CE-9245-DC97B79B8159}" presName="horz1" presStyleCnt="0"/>
      <dgm:spPr/>
    </dgm:pt>
    <dgm:pt modelId="{E5F19BAB-2DC9-43D2-9772-22AEFE2AFF8C}" type="pres">
      <dgm:prSet presAssocID="{E8283888-22CA-43CE-9245-DC97B79B8159}" presName="tx1" presStyleLbl="revTx" presStyleIdx="3" presStyleCnt="5"/>
      <dgm:spPr/>
    </dgm:pt>
    <dgm:pt modelId="{4C378E7F-978C-415E-879C-610033644768}" type="pres">
      <dgm:prSet presAssocID="{E8283888-22CA-43CE-9245-DC97B79B8159}" presName="vert1" presStyleCnt="0"/>
      <dgm:spPr/>
    </dgm:pt>
    <dgm:pt modelId="{CDEA27AE-1BC4-4884-AF98-59DCA61D7645}" type="pres">
      <dgm:prSet presAssocID="{842D9620-11F2-45C5-9EB2-B3EF7008EAB5}" presName="thickLine" presStyleLbl="alignNode1" presStyleIdx="4" presStyleCnt="5"/>
      <dgm:spPr/>
    </dgm:pt>
    <dgm:pt modelId="{3C2BBF88-88F0-42C3-BECB-AF631DEA41AE}" type="pres">
      <dgm:prSet presAssocID="{842D9620-11F2-45C5-9EB2-B3EF7008EAB5}" presName="horz1" presStyleCnt="0"/>
      <dgm:spPr/>
    </dgm:pt>
    <dgm:pt modelId="{F88AF8B5-0501-4C6B-A8D9-F5A958AB857B}" type="pres">
      <dgm:prSet presAssocID="{842D9620-11F2-45C5-9EB2-B3EF7008EAB5}" presName="tx1" presStyleLbl="revTx" presStyleIdx="4" presStyleCnt="5"/>
      <dgm:spPr/>
    </dgm:pt>
    <dgm:pt modelId="{29F95DD1-85A0-445E-9F03-8ECE8E5DABA0}" type="pres">
      <dgm:prSet presAssocID="{842D9620-11F2-45C5-9EB2-B3EF7008EAB5}" presName="vert1" presStyleCnt="0"/>
      <dgm:spPr/>
    </dgm:pt>
  </dgm:ptLst>
  <dgm:cxnLst>
    <dgm:cxn modelId="{8E0AFF0B-17B9-4239-9A3E-1049FD7ED7CF}" srcId="{0254B8B9-F6E5-449E-91B1-79FE3CD5BB69}" destId="{842D9620-11F2-45C5-9EB2-B3EF7008EAB5}" srcOrd="4" destOrd="0" parTransId="{01938ECC-0B7B-4999-8D8C-FCCAE557C2C9}" sibTransId="{62078A3D-B9DC-4B89-AB7E-0C1C64C2041B}"/>
    <dgm:cxn modelId="{5A682D47-8652-453B-8366-04E0FC14241B}" type="presOf" srcId="{EAD676F8-8AA7-47A1-9160-2B86A5A50233}" destId="{26E260A2-62F0-488A-A8A7-F15BF92E6B7E}" srcOrd="0" destOrd="0" presId="urn:microsoft.com/office/officeart/2008/layout/LinedList"/>
    <dgm:cxn modelId="{606D694F-7703-4B51-AEEA-396EEE4726DA}" srcId="{0254B8B9-F6E5-449E-91B1-79FE3CD5BB69}" destId="{E8283888-22CA-43CE-9245-DC97B79B8159}" srcOrd="3" destOrd="0" parTransId="{039E2837-C6D8-4D75-A45E-5CFA8F2ECF29}" sibTransId="{8440D0D0-2638-4AE3-B967-85A0D22C1197}"/>
    <dgm:cxn modelId="{FF6A0794-1EEF-44DA-A9A3-221FD85A8654}" srcId="{0254B8B9-F6E5-449E-91B1-79FE3CD5BB69}" destId="{77FC3644-6277-47B7-A12A-353596D4A9BE}" srcOrd="1" destOrd="0" parTransId="{EA253586-364F-4F77-A007-0EF571CCE47D}" sibTransId="{56A46DD2-0894-4162-9F3B-5126AF7F07D4}"/>
    <dgm:cxn modelId="{98CABC9C-287F-4E5C-9F1E-DC8D79BD0A78}" type="presOf" srcId="{E8283888-22CA-43CE-9245-DC97B79B8159}" destId="{E5F19BAB-2DC9-43D2-9772-22AEFE2AFF8C}" srcOrd="0" destOrd="0" presId="urn:microsoft.com/office/officeart/2008/layout/LinedList"/>
    <dgm:cxn modelId="{742858BC-7086-4A97-9591-8E2F13AC0FE1}" type="presOf" srcId="{804AB0AF-4DF7-45F8-9486-C77443E8E8C4}" destId="{8E59B1FD-61CE-45F2-8D00-246025E5B54E}" srcOrd="0" destOrd="0" presId="urn:microsoft.com/office/officeart/2008/layout/LinedList"/>
    <dgm:cxn modelId="{6B11E6C6-EBE0-476F-BDCB-2E90C8837769}" srcId="{0254B8B9-F6E5-449E-91B1-79FE3CD5BB69}" destId="{804AB0AF-4DF7-45F8-9486-C77443E8E8C4}" srcOrd="0" destOrd="0" parTransId="{7436514D-C715-4733-837D-C9A322F3E267}" sibTransId="{16101C4D-F7CA-4BD3-B45E-D266E71BBAC7}"/>
    <dgm:cxn modelId="{3C892BCA-9440-4C9E-A577-1347DC53D9FA}" srcId="{0254B8B9-F6E5-449E-91B1-79FE3CD5BB69}" destId="{EAD676F8-8AA7-47A1-9160-2B86A5A50233}" srcOrd="2" destOrd="0" parTransId="{B32FC1C2-E4E6-4E6C-B790-C7D658292C61}" sibTransId="{931167D6-7654-45F2-9A70-0B5E75694BA8}"/>
    <dgm:cxn modelId="{354FBFED-4D24-4814-B007-06FEFFA47D58}" type="presOf" srcId="{842D9620-11F2-45C5-9EB2-B3EF7008EAB5}" destId="{F88AF8B5-0501-4C6B-A8D9-F5A958AB857B}" srcOrd="0" destOrd="0" presId="urn:microsoft.com/office/officeart/2008/layout/LinedList"/>
    <dgm:cxn modelId="{B93C9EF0-DC97-4454-83EE-550C06B976EA}" type="presOf" srcId="{77FC3644-6277-47B7-A12A-353596D4A9BE}" destId="{B22927B1-1E8B-415C-A718-366F3B1326DA}" srcOrd="0" destOrd="0" presId="urn:microsoft.com/office/officeart/2008/layout/LinedList"/>
    <dgm:cxn modelId="{0AFEF7F9-D897-4CDF-A568-DB4A54F0598B}" type="presOf" srcId="{0254B8B9-F6E5-449E-91B1-79FE3CD5BB69}" destId="{F47C3936-06DC-4EA2-AA61-4B8F63CDD7DE}" srcOrd="0" destOrd="0" presId="urn:microsoft.com/office/officeart/2008/layout/LinedList"/>
    <dgm:cxn modelId="{1C8EBBFB-5600-4C60-BA90-BE7369C4E949}" type="presParOf" srcId="{F47C3936-06DC-4EA2-AA61-4B8F63CDD7DE}" destId="{4D7486A6-BC11-4587-8C8A-E36039BB1EEA}" srcOrd="0" destOrd="0" presId="urn:microsoft.com/office/officeart/2008/layout/LinedList"/>
    <dgm:cxn modelId="{BA0A43B9-4911-4110-BBB2-7DC306464D58}" type="presParOf" srcId="{F47C3936-06DC-4EA2-AA61-4B8F63CDD7DE}" destId="{C6DFD560-C08D-4473-898C-315802FA8747}" srcOrd="1" destOrd="0" presId="urn:microsoft.com/office/officeart/2008/layout/LinedList"/>
    <dgm:cxn modelId="{A1ED9E4F-52CF-4532-BBC1-47F13E207CDB}" type="presParOf" srcId="{C6DFD560-C08D-4473-898C-315802FA8747}" destId="{8E59B1FD-61CE-45F2-8D00-246025E5B54E}" srcOrd="0" destOrd="0" presId="urn:microsoft.com/office/officeart/2008/layout/LinedList"/>
    <dgm:cxn modelId="{D87F468D-1DF8-45AA-ADB9-9510718410F2}" type="presParOf" srcId="{C6DFD560-C08D-4473-898C-315802FA8747}" destId="{DC445393-BA67-4C30-AFCE-652088CF601B}" srcOrd="1" destOrd="0" presId="urn:microsoft.com/office/officeart/2008/layout/LinedList"/>
    <dgm:cxn modelId="{1ED6635A-D463-4087-8010-D4BAB159C6A9}" type="presParOf" srcId="{F47C3936-06DC-4EA2-AA61-4B8F63CDD7DE}" destId="{93D3D9F9-3AB3-4B5E-88A5-159D71E83484}" srcOrd="2" destOrd="0" presId="urn:microsoft.com/office/officeart/2008/layout/LinedList"/>
    <dgm:cxn modelId="{8BCD76A4-EE56-45A0-AD3B-1BDF23E1C4EB}" type="presParOf" srcId="{F47C3936-06DC-4EA2-AA61-4B8F63CDD7DE}" destId="{4152893B-A6F1-4925-A649-FCA05B1E9A67}" srcOrd="3" destOrd="0" presId="urn:microsoft.com/office/officeart/2008/layout/LinedList"/>
    <dgm:cxn modelId="{5B8AEEC5-9ECD-4F79-8130-B3788F54C9A5}" type="presParOf" srcId="{4152893B-A6F1-4925-A649-FCA05B1E9A67}" destId="{B22927B1-1E8B-415C-A718-366F3B1326DA}" srcOrd="0" destOrd="0" presId="urn:microsoft.com/office/officeart/2008/layout/LinedList"/>
    <dgm:cxn modelId="{3EC1F6AE-F0AB-4456-8DD0-B1C13850BD11}" type="presParOf" srcId="{4152893B-A6F1-4925-A649-FCA05B1E9A67}" destId="{B1976E1D-8AB7-4E2F-B163-4BC9516FB4C9}" srcOrd="1" destOrd="0" presId="urn:microsoft.com/office/officeart/2008/layout/LinedList"/>
    <dgm:cxn modelId="{4B90867B-75B5-4B4A-9AEE-828582DD0EEB}" type="presParOf" srcId="{F47C3936-06DC-4EA2-AA61-4B8F63CDD7DE}" destId="{63E1E803-0D6B-49AA-BEE6-AE12D7AD1001}" srcOrd="4" destOrd="0" presId="urn:microsoft.com/office/officeart/2008/layout/LinedList"/>
    <dgm:cxn modelId="{C3F2ADCF-20AD-4CC7-8679-CFE1D9B4B777}" type="presParOf" srcId="{F47C3936-06DC-4EA2-AA61-4B8F63CDD7DE}" destId="{AF608AFE-3876-4001-BE89-44EC420F3205}" srcOrd="5" destOrd="0" presId="urn:microsoft.com/office/officeart/2008/layout/LinedList"/>
    <dgm:cxn modelId="{7B818FC2-58FB-400F-89B1-1D15CBD52A69}" type="presParOf" srcId="{AF608AFE-3876-4001-BE89-44EC420F3205}" destId="{26E260A2-62F0-488A-A8A7-F15BF92E6B7E}" srcOrd="0" destOrd="0" presId="urn:microsoft.com/office/officeart/2008/layout/LinedList"/>
    <dgm:cxn modelId="{79272C9A-FAB4-4273-BAF2-49A6376771BE}" type="presParOf" srcId="{AF608AFE-3876-4001-BE89-44EC420F3205}" destId="{0EB60671-A2AA-497D-836F-FCA6B12C1B5C}" srcOrd="1" destOrd="0" presId="urn:microsoft.com/office/officeart/2008/layout/LinedList"/>
    <dgm:cxn modelId="{E828E5F7-9140-4739-BD13-4190904EF923}" type="presParOf" srcId="{F47C3936-06DC-4EA2-AA61-4B8F63CDD7DE}" destId="{0B09610F-809E-41C4-9E1A-D56A7399FDFE}" srcOrd="6" destOrd="0" presId="urn:microsoft.com/office/officeart/2008/layout/LinedList"/>
    <dgm:cxn modelId="{360E8D27-4DA7-4C74-B271-52BCEEA7487B}" type="presParOf" srcId="{F47C3936-06DC-4EA2-AA61-4B8F63CDD7DE}" destId="{E7D2E44D-548D-444D-93D1-C2EADE920F90}" srcOrd="7" destOrd="0" presId="urn:microsoft.com/office/officeart/2008/layout/LinedList"/>
    <dgm:cxn modelId="{AC1FFD56-D39F-42C7-97CB-FDFA642229E1}" type="presParOf" srcId="{E7D2E44D-548D-444D-93D1-C2EADE920F90}" destId="{E5F19BAB-2DC9-43D2-9772-22AEFE2AFF8C}" srcOrd="0" destOrd="0" presId="urn:microsoft.com/office/officeart/2008/layout/LinedList"/>
    <dgm:cxn modelId="{A3B04DCF-0B9F-4055-87FF-18E57AA71F1D}" type="presParOf" srcId="{E7D2E44D-548D-444D-93D1-C2EADE920F90}" destId="{4C378E7F-978C-415E-879C-610033644768}" srcOrd="1" destOrd="0" presId="urn:microsoft.com/office/officeart/2008/layout/LinedList"/>
    <dgm:cxn modelId="{9B76855C-B71B-47F3-83B3-737696110521}" type="presParOf" srcId="{F47C3936-06DC-4EA2-AA61-4B8F63CDD7DE}" destId="{CDEA27AE-1BC4-4884-AF98-59DCA61D7645}" srcOrd="8" destOrd="0" presId="urn:microsoft.com/office/officeart/2008/layout/LinedList"/>
    <dgm:cxn modelId="{9F0711E7-20FE-4200-84BC-6957D7F5F34E}" type="presParOf" srcId="{F47C3936-06DC-4EA2-AA61-4B8F63CDD7DE}" destId="{3C2BBF88-88F0-42C3-BECB-AF631DEA41AE}" srcOrd="9" destOrd="0" presId="urn:microsoft.com/office/officeart/2008/layout/LinedList"/>
    <dgm:cxn modelId="{6C9A4233-1EBD-4996-B1DF-F80CAAE3B618}" type="presParOf" srcId="{3C2BBF88-88F0-42C3-BECB-AF631DEA41AE}" destId="{F88AF8B5-0501-4C6B-A8D9-F5A958AB857B}" srcOrd="0" destOrd="0" presId="urn:microsoft.com/office/officeart/2008/layout/LinedList"/>
    <dgm:cxn modelId="{A28CBC95-5634-468F-9385-224680D4D844}" type="presParOf" srcId="{3C2BBF88-88F0-42C3-BECB-AF631DEA41AE}" destId="{29F95DD1-85A0-445E-9F03-8ECE8E5DAB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3C54C3-9F6A-49BA-9C11-56B8D67C5C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473841-251C-418B-ABDD-BDBB703FCF85}">
      <dgm:prSet/>
      <dgm:spPr/>
      <dgm:t>
        <a:bodyPr/>
        <a:lstStyle/>
        <a:p>
          <a:pPr>
            <a:defRPr cap="all"/>
          </a:pPr>
          <a:r>
            <a:rPr lang="en-US"/>
            <a:t>Visual Studio 2019 Community </a:t>
          </a:r>
        </a:p>
      </dgm:t>
    </dgm:pt>
    <dgm:pt modelId="{1C03737A-17E7-4C04-B4EC-20D358FEF8FE}" type="parTrans" cxnId="{A9361E1F-AB55-4F30-A002-D896A949E18A}">
      <dgm:prSet/>
      <dgm:spPr/>
      <dgm:t>
        <a:bodyPr/>
        <a:lstStyle/>
        <a:p>
          <a:endParaRPr lang="en-US"/>
        </a:p>
      </dgm:t>
    </dgm:pt>
    <dgm:pt modelId="{F9FD98D3-CB58-4522-BDB0-A31323266283}" type="sibTrans" cxnId="{A9361E1F-AB55-4F30-A002-D896A949E18A}">
      <dgm:prSet/>
      <dgm:spPr/>
      <dgm:t>
        <a:bodyPr/>
        <a:lstStyle/>
        <a:p>
          <a:endParaRPr lang="en-US"/>
        </a:p>
      </dgm:t>
    </dgm:pt>
    <dgm:pt modelId="{3A3925C4-6DF0-4A1D-B424-E275350E9C1C}">
      <dgm:prSet/>
      <dgm:spPr/>
      <dgm:t>
        <a:bodyPr/>
        <a:lstStyle/>
        <a:p>
          <a:pPr>
            <a:defRPr cap="all"/>
          </a:pPr>
          <a:r>
            <a:rPr lang="en-US"/>
            <a:t>MS SQl Server Management Studio </a:t>
          </a:r>
        </a:p>
      </dgm:t>
    </dgm:pt>
    <dgm:pt modelId="{3FF03DC3-BFEE-4B31-B9AB-CAC144104E3C}" type="parTrans" cxnId="{299C5AFC-5120-46A0-98D4-DFA534BAE48D}">
      <dgm:prSet/>
      <dgm:spPr/>
      <dgm:t>
        <a:bodyPr/>
        <a:lstStyle/>
        <a:p>
          <a:endParaRPr lang="en-US"/>
        </a:p>
      </dgm:t>
    </dgm:pt>
    <dgm:pt modelId="{B062D274-1BBC-44F3-B6C0-3D0234335ADD}" type="sibTrans" cxnId="{299C5AFC-5120-46A0-98D4-DFA534BAE48D}">
      <dgm:prSet/>
      <dgm:spPr/>
      <dgm:t>
        <a:bodyPr/>
        <a:lstStyle/>
        <a:p>
          <a:endParaRPr lang="en-US"/>
        </a:p>
      </dgm:t>
    </dgm:pt>
    <dgm:pt modelId="{99C3B846-8F08-4188-BA68-95F9B7A3989E}" type="pres">
      <dgm:prSet presAssocID="{143C54C3-9F6A-49BA-9C11-56B8D67C5C63}" presName="root" presStyleCnt="0">
        <dgm:presLayoutVars>
          <dgm:dir/>
          <dgm:resizeHandles val="exact"/>
        </dgm:presLayoutVars>
      </dgm:prSet>
      <dgm:spPr/>
    </dgm:pt>
    <dgm:pt modelId="{AB8C0953-6B52-4483-9CBE-505DF6DC1A8E}" type="pres">
      <dgm:prSet presAssocID="{92473841-251C-418B-ABDD-BDBB703FCF85}" presName="compNode" presStyleCnt="0"/>
      <dgm:spPr/>
    </dgm:pt>
    <dgm:pt modelId="{87A6DC6A-4FDB-45F5-B711-6CC277746743}" type="pres">
      <dgm:prSet presAssocID="{92473841-251C-418B-ABDD-BDBB703FCF85}" presName="iconBgRect" presStyleLbl="bgShp" presStyleIdx="0" presStyleCnt="2"/>
      <dgm:spPr/>
    </dgm:pt>
    <dgm:pt modelId="{AFB7D487-029E-440A-BAC5-ED775A895143}" type="pres">
      <dgm:prSet presAssocID="{92473841-251C-418B-ABDD-BDBB703FCF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9006471A-9001-4E82-8E4A-CCC723950997}" type="pres">
      <dgm:prSet presAssocID="{92473841-251C-418B-ABDD-BDBB703FCF85}" presName="spaceRect" presStyleCnt="0"/>
      <dgm:spPr/>
    </dgm:pt>
    <dgm:pt modelId="{05F99BC5-29AB-48C5-BF87-94C45960103A}" type="pres">
      <dgm:prSet presAssocID="{92473841-251C-418B-ABDD-BDBB703FCF85}" presName="textRect" presStyleLbl="revTx" presStyleIdx="0" presStyleCnt="2">
        <dgm:presLayoutVars>
          <dgm:chMax val="1"/>
          <dgm:chPref val="1"/>
        </dgm:presLayoutVars>
      </dgm:prSet>
      <dgm:spPr/>
    </dgm:pt>
    <dgm:pt modelId="{503BEE08-6F2F-4E43-9D52-2B0755CA3355}" type="pres">
      <dgm:prSet presAssocID="{F9FD98D3-CB58-4522-BDB0-A31323266283}" presName="sibTrans" presStyleCnt="0"/>
      <dgm:spPr/>
    </dgm:pt>
    <dgm:pt modelId="{102EC503-D23C-4F9D-B81E-8AD31D147865}" type="pres">
      <dgm:prSet presAssocID="{3A3925C4-6DF0-4A1D-B424-E275350E9C1C}" presName="compNode" presStyleCnt="0"/>
      <dgm:spPr/>
    </dgm:pt>
    <dgm:pt modelId="{0A937270-D253-48E0-BFF9-869BBC01E85E}" type="pres">
      <dgm:prSet presAssocID="{3A3925C4-6DF0-4A1D-B424-E275350E9C1C}" presName="iconBgRect" presStyleLbl="bgShp" presStyleIdx="1" presStyleCnt="2"/>
      <dgm:spPr/>
    </dgm:pt>
    <dgm:pt modelId="{58447B4C-D6CA-4AA9-A905-6DCB38BC3472}" type="pres">
      <dgm:prSet presAssocID="{3A3925C4-6DF0-4A1D-B424-E275350E9C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3F764E-C967-4915-8481-C9AAA6A1A5FB}" type="pres">
      <dgm:prSet presAssocID="{3A3925C4-6DF0-4A1D-B424-E275350E9C1C}" presName="spaceRect" presStyleCnt="0"/>
      <dgm:spPr/>
    </dgm:pt>
    <dgm:pt modelId="{55C6B0E9-D240-48E0-B5D5-404A381B2F4A}" type="pres">
      <dgm:prSet presAssocID="{3A3925C4-6DF0-4A1D-B424-E275350E9C1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361E1F-AB55-4F30-A002-D896A949E18A}" srcId="{143C54C3-9F6A-49BA-9C11-56B8D67C5C63}" destId="{92473841-251C-418B-ABDD-BDBB703FCF85}" srcOrd="0" destOrd="0" parTransId="{1C03737A-17E7-4C04-B4EC-20D358FEF8FE}" sibTransId="{F9FD98D3-CB58-4522-BDB0-A31323266283}"/>
    <dgm:cxn modelId="{5E2F8C4B-E681-4709-A4BB-3F17B77B6C52}" type="presOf" srcId="{143C54C3-9F6A-49BA-9C11-56B8D67C5C63}" destId="{99C3B846-8F08-4188-BA68-95F9B7A3989E}" srcOrd="0" destOrd="0" presId="urn:microsoft.com/office/officeart/2018/5/layout/IconCircleLabelList"/>
    <dgm:cxn modelId="{9554B27D-34FA-425D-A900-FD6692C5BC7D}" type="presOf" srcId="{92473841-251C-418B-ABDD-BDBB703FCF85}" destId="{05F99BC5-29AB-48C5-BF87-94C45960103A}" srcOrd="0" destOrd="0" presId="urn:microsoft.com/office/officeart/2018/5/layout/IconCircleLabelList"/>
    <dgm:cxn modelId="{51B43EFA-A61D-4062-9121-D8D704E3E036}" type="presOf" srcId="{3A3925C4-6DF0-4A1D-B424-E275350E9C1C}" destId="{55C6B0E9-D240-48E0-B5D5-404A381B2F4A}" srcOrd="0" destOrd="0" presId="urn:microsoft.com/office/officeart/2018/5/layout/IconCircleLabelList"/>
    <dgm:cxn modelId="{299C5AFC-5120-46A0-98D4-DFA534BAE48D}" srcId="{143C54C3-9F6A-49BA-9C11-56B8D67C5C63}" destId="{3A3925C4-6DF0-4A1D-B424-E275350E9C1C}" srcOrd="1" destOrd="0" parTransId="{3FF03DC3-BFEE-4B31-B9AB-CAC144104E3C}" sibTransId="{B062D274-1BBC-44F3-B6C0-3D0234335ADD}"/>
    <dgm:cxn modelId="{61D0AD7C-8522-4C6F-BFA9-845016657ECC}" type="presParOf" srcId="{99C3B846-8F08-4188-BA68-95F9B7A3989E}" destId="{AB8C0953-6B52-4483-9CBE-505DF6DC1A8E}" srcOrd="0" destOrd="0" presId="urn:microsoft.com/office/officeart/2018/5/layout/IconCircleLabelList"/>
    <dgm:cxn modelId="{DAC5B618-B827-4156-BEC6-752B188ABD5D}" type="presParOf" srcId="{AB8C0953-6B52-4483-9CBE-505DF6DC1A8E}" destId="{87A6DC6A-4FDB-45F5-B711-6CC277746743}" srcOrd="0" destOrd="0" presId="urn:microsoft.com/office/officeart/2018/5/layout/IconCircleLabelList"/>
    <dgm:cxn modelId="{ED559A39-96B9-4A13-95C1-60218F3B6F1C}" type="presParOf" srcId="{AB8C0953-6B52-4483-9CBE-505DF6DC1A8E}" destId="{AFB7D487-029E-440A-BAC5-ED775A895143}" srcOrd="1" destOrd="0" presId="urn:microsoft.com/office/officeart/2018/5/layout/IconCircleLabelList"/>
    <dgm:cxn modelId="{6AC6BBC4-2B25-473A-A662-F6B8827A9BFE}" type="presParOf" srcId="{AB8C0953-6B52-4483-9CBE-505DF6DC1A8E}" destId="{9006471A-9001-4E82-8E4A-CCC723950997}" srcOrd="2" destOrd="0" presId="urn:microsoft.com/office/officeart/2018/5/layout/IconCircleLabelList"/>
    <dgm:cxn modelId="{9E633F97-B1D5-4DD9-A9DC-319E322BE5D6}" type="presParOf" srcId="{AB8C0953-6B52-4483-9CBE-505DF6DC1A8E}" destId="{05F99BC5-29AB-48C5-BF87-94C45960103A}" srcOrd="3" destOrd="0" presId="urn:microsoft.com/office/officeart/2018/5/layout/IconCircleLabelList"/>
    <dgm:cxn modelId="{E00720EE-B706-4A39-8F36-B81308D4FADD}" type="presParOf" srcId="{99C3B846-8F08-4188-BA68-95F9B7A3989E}" destId="{503BEE08-6F2F-4E43-9D52-2B0755CA3355}" srcOrd="1" destOrd="0" presId="urn:microsoft.com/office/officeart/2018/5/layout/IconCircleLabelList"/>
    <dgm:cxn modelId="{6F444F10-8866-4C24-A10F-9C7CB9A0CCBE}" type="presParOf" srcId="{99C3B846-8F08-4188-BA68-95F9B7A3989E}" destId="{102EC503-D23C-4F9D-B81E-8AD31D147865}" srcOrd="2" destOrd="0" presId="urn:microsoft.com/office/officeart/2018/5/layout/IconCircleLabelList"/>
    <dgm:cxn modelId="{FFE1EE04-F088-4008-9AF2-B5639E46C02E}" type="presParOf" srcId="{102EC503-D23C-4F9D-B81E-8AD31D147865}" destId="{0A937270-D253-48E0-BFF9-869BBC01E85E}" srcOrd="0" destOrd="0" presId="urn:microsoft.com/office/officeart/2018/5/layout/IconCircleLabelList"/>
    <dgm:cxn modelId="{17214E27-6265-4AEA-A389-F0A4522E982B}" type="presParOf" srcId="{102EC503-D23C-4F9D-B81E-8AD31D147865}" destId="{58447B4C-D6CA-4AA9-A905-6DCB38BC3472}" srcOrd="1" destOrd="0" presId="urn:microsoft.com/office/officeart/2018/5/layout/IconCircleLabelList"/>
    <dgm:cxn modelId="{B7B80E85-968A-4DFB-B243-09C2205968F3}" type="presParOf" srcId="{102EC503-D23C-4F9D-B81E-8AD31D147865}" destId="{7F3F764E-C967-4915-8481-C9AAA6A1A5FB}" srcOrd="2" destOrd="0" presId="urn:microsoft.com/office/officeart/2018/5/layout/IconCircleLabelList"/>
    <dgm:cxn modelId="{2F384030-A73A-4E08-958C-94B03079241D}" type="presParOf" srcId="{102EC503-D23C-4F9D-B81E-8AD31D147865}" destId="{55C6B0E9-D240-48E0-B5D5-404A381B2F4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EE6D29-6657-4EBD-AD03-26B8B80D32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285097D-3270-4767-B8BC-46BBCCEB1489}">
      <dgm:prSet/>
      <dgm:spPr/>
      <dgm:t>
        <a:bodyPr/>
        <a:lstStyle/>
        <a:p>
          <a:r>
            <a:rPr lang="en-US"/>
            <a:t>To enable easy access to the daily needs of the public </a:t>
          </a:r>
        </a:p>
      </dgm:t>
    </dgm:pt>
    <dgm:pt modelId="{1F856714-C7E3-4C39-AB74-E00DC52BE597}" type="parTrans" cxnId="{8A864F30-D16E-403E-89BD-94EAA8F3EF34}">
      <dgm:prSet/>
      <dgm:spPr/>
      <dgm:t>
        <a:bodyPr/>
        <a:lstStyle/>
        <a:p>
          <a:endParaRPr lang="en-US"/>
        </a:p>
      </dgm:t>
    </dgm:pt>
    <dgm:pt modelId="{941607FF-A863-4B7D-BC24-5E25E63D1FFD}" type="sibTrans" cxnId="{8A864F30-D16E-403E-89BD-94EAA8F3EF34}">
      <dgm:prSet/>
      <dgm:spPr/>
      <dgm:t>
        <a:bodyPr/>
        <a:lstStyle/>
        <a:p>
          <a:endParaRPr lang="en-US"/>
        </a:p>
      </dgm:t>
    </dgm:pt>
    <dgm:pt modelId="{2F2587AA-3F48-4C0D-95D9-07AC2C66703F}">
      <dgm:prSet/>
      <dgm:spPr/>
      <dgm:t>
        <a:bodyPr/>
        <a:lstStyle/>
        <a:p>
          <a:r>
            <a:rPr lang="en-US"/>
            <a:t>User Friendly UI </a:t>
          </a:r>
        </a:p>
      </dgm:t>
    </dgm:pt>
    <dgm:pt modelId="{E4BB350F-0C64-4907-B716-4FA06A7A1ECB}" type="parTrans" cxnId="{6D00585A-1E74-49A7-BC0F-6E05A088FBAE}">
      <dgm:prSet/>
      <dgm:spPr/>
      <dgm:t>
        <a:bodyPr/>
        <a:lstStyle/>
        <a:p>
          <a:endParaRPr lang="en-US"/>
        </a:p>
      </dgm:t>
    </dgm:pt>
    <dgm:pt modelId="{3BE169AF-4B0D-4149-8FBF-91C04EF26A7C}" type="sibTrans" cxnId="{6D00585A-1E74-49A7-BC0F-6E05A088FBAE}">
      <dgm:prSet/>
      <dgm:spPr/>
      <dgm:t>
        <a:bodyPr/>
        <a:lstStyle/>
        <a:p>
          <a:endParaRPr lang="en-US"/>
        </a:p>
      </dgm:t>
    </dgm:pt>
    <dgm:pt modelId="{10C6E7E7-1735-4559-AB76-15D224F5814E}">
      <dgm:prSet/>
      <dgm:spPr/>
      <dgm:t>
        <a:bodyPr/>
        <a:lstStyle/>
        <a:p>
          <a:r>
            <a:rPr lang="en-US"/>
            <a:t>Standard Response Time Managed </a:t>
          </a:r>
        </a:p>
      </dgm:t>
    </dgm:pt>
    <dgm:pt modelId="{B1645100-CA87-4273-8EFB-BD7D8ABC85E7}" type="parTrans" cxnId="{87F46A02-69B1-4A78-903A-86C3E9D314BF}">
      <dgm:prSet/>
      <dgm:spPr/>
      <dgm:t>
        <a:bodyPr/>
        <a:lstStyle/>
        <a:p>
          <a:endParaRPr lang="en-US"/>
        </a:p>
      </dgm:t>
    </dgm:pt>
    <dgm:pt modelId="{6BA25878-B5AB-43EA-BAAB-961E2A8E6FCD}" type="sibTrans" cxnId="{87F46A02-69B1-4A78-903A-86C3E9D314BF}">
      <dgm:prSet/>
      <dgm:spPr/>
      <dgm:t>
        <a:bodyPr/>
        <a:lstStyle/>
        <a:p>
          <a:endParaRPr lang="en-US"/>
        </a:p>
      </dgm:t>
    </dgm:pt>
    <dgm:pt modelId="{F3514F73-E4D5-4B98-BB47-86128DC6C4D5}" type="pres">
      <dgm:prSet presAssocID="{A0EE6D29-6657-4EBD-AD03-26B8B80D32AF}" presName="root" presStyleCnt="0">
        <dgm:presLayoutVars>
          <dgm:dir/>
          <dgm:resizeHandles val="exact"/>
        </dgm:presLayoutVars>
      </dgm:prSet>
      <dgm:spPr/>
    </dgm:pt>
    <dgm:pt modelId="{A0FFE465-EA3A-452C-9D1B-004AB8D84728}" type="pres">
      <dgm:prSet presAssocID="{3285097D-3270-4767-B8BC-46BBCCEB1489}" presName="compNode" presStyleCnt="0"/>
      <dgm:spPr/>
    </dgm:pt>
    <dgm:pt modelId="{32FFAFB8-52FD-405E-8E7E-0A0E1B6F9C4C}" type="pres">
      <dgm:prSet presAssocID="{3285097D-3270-4767-B8BC-46BBCCEB1489}" presName="bgRect" presStyleLbl="bgShp" presStyleIdx="0" presStyleCnt="3"/>
      <dgm:spPr/>
    </dgm:pt>
    <dgm:pt modelId="{96979BFA-48A4-49C5-A7B6-2CC0D12B5260}" type="pres">
      <dgm:prSet presAssocID="{3285097D-3270-4767-B8BC-46BBCCEB14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AB2F212-5770-473E-AD25-D1AA8F49AAB7}" type="pres">
      <dgm:prSet presAssocID="{3285097D-3270-4767-B8BC-46BBCCEB1489}" presName="spaceRect" presStyleCnt="0"/>
      <dgm:spPr/>
    </dgm:pt>
    <dgm:pt modelId="{E509B01C-D07C-4375-B7D9-88723F368929}" type="pres">
      <dgm:prSet presAssocID="{3285097D-3270-4767-B8BC-46BBCCEB1489}" presName="parTx" presStyleLbl="revTx" presStyleIdx="0" presStyleCnt="3">
        <dgm:presLayoutVars>
          <dgm:chMax val="0"/>
          <dgm:chPref val="0"/>
        </dgm:presLayoutVars>
      </dgm:prSet>
      <dgm:spPr/>
    </dgm:pt>
    <dgm:pt modelId="{9995E777-DE7C-49CC-BA31-3484C34E2EB9}" type="pres">
      <dgm:prSet presAssocID="{941607FF-A863-4B7D-BC24-5E25E63D1FFD}" presName="sibTrans" presStyleCnt="0"/>
      <dgm:spPr/>
    </dgm:pt>
    <dgm:pt modelId="{CED66E94-6C8C-46CE-AEB5-C23B8A07A4A5}" type="pres">
      <dgm:prSet presAssocID="{2F2587AA-3F48-4C0D-95D9-07AC2C66703F}" presName="compNode" presStyleCnt="0"/>
      <dgm:spPr/>
    </dgm:pt>
    <dgm:pt modelId="{70CC28B2-3936-4675-B60E-82A9353F822D}" type="pres">
      <dgm:prSet presAssocID="{2F2587AA-3F48-4C0D-95D9-07AC2C66703F}" presName="bgRect" presStyleLbl="bgShp" presStyleIdx="1" presStyleCnt="3"/>
      <dgm:spPr/>
    </dgm:pt>
    <dgm:pt modelId="{F6155DBE-548B-48BD-A0D6-CC0765B4E60B}" type="pres">
      <dgm:prSet presAssocID="{2F2587AA-3F48-4C0D-95D9-07AC2C66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00404EA-B372-4F9F-B395-F87781E4328C}" type="pres">
      <dgm:prSet presAssocID="{2F2587AA-3F48-4C0D-95D9-07AC2C66703F}" presName="spaceRect" presStyleCnt="0"/>
      <dgm:spPr/>
    </dgm:pt>
    <dgm:pt modelId="{D5C972C4-DE8B-46C2-A127-E7C04B623AF9}" type="pres">
      <dgm:prSet presAssocID="{2F2587AA-3F48-4C0D-95D9-07AC2C66703F}" presName="parTx" presStyleLbl="revTx" presStyleIdx="1" presStyleCnt="3">
        <dgm:presLayoutVars>
          <dgm:chMax val="0"/>
          <dgm:chPref val="0"/>
        </dgm:presLayoutVars>
      </dgm:prSet>
      <dgm:spPr/>
    </dgm:pt>
    <dgm:pt modelId="{46BC8DEF-4641-4F6F-A877-CA1999877699}" type="pres">
      <dgm:prSet presAssocID="{3BE169AF-4B0D-4149-8FBF-91C04EF26A7C}" presName="sibTrans" presStyleCnt="0"/>
      <dgm:spPr/>
    </dgm:pt>
    <dgm:pt modelId="{F21C2D90-49B5-4FFD-91D1-C46F1152D87F}" type="pres">
      <dgm:prSet presAssocID="{10C6E7E7-1735-4559-AB76-15D224F5814E}" presName="compNode" presStyleCnt="0"/>
      <dgm:spPr/>
    </dgm:pt>
    <dgm:pt modelId="{CC2BB5E2-0732-4614-915E-FACA3756AD59}" type="pres">
      <dgm:prSet presAssocID="{10C6E7E7-1735-4559-AB76-15D224F5814E}" presName="bgRect" presStyleLbl="bgShp" presStyleIdx="2" presStyleCnt="3"/>
      <dgm:spPr/>
    </dgm:pt>
    <dgm:pt modelId="{7406F992-50AE-4BE6-8B68-CBC68CCFA521}" type="pres">
      <dgm:prSet presAssocID="{10C6E7E7-1735-4559-AB76-15D224F581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D484222-D7D8-4371-A426-4541A3C7C3F1}" type="pres">
      <dgm:prSet presAssocID="{10C6E7E7-1735-4559-AB76-15D224F5814E}" presName="spaceRect" presStyleCnt="0"/>
      <dgm:spPr/>
    </dgm:pt>
    <dgm:pt modelId="{D839BD6E-4FD2-4131-9474-9C77CFE5B49A}" type="pres">
      <dgm:prSet presAssocID="{10C6E7E7-1735-4559-AB76-15D224F5814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F46A02-69B1-4A78-903A-86C3E9D314BF}" srcId="{A0EE6D29-6657-4EBD-AD03-26B8B80D32AF}" destId="{10C6E7E7-1735-4559-AB76-15D224F5814E}" srcOrd="2" destOrd="0" parTransId="{B1645100-CA87-4273-8EFB-BD7D8ABC85E7}" sibTransId="{6BA25878-B5AB-43EA-BAAB-961E2A8E6FCD}"/>
    <dgm:cxn modelId="{25C21814-C750-45CC-88E2-AB46FDBA0D9C}" type="presOf" srcId="{3285097D-3270-4767-B8BC-46BBCCEB1489}" destId="{E509B01C-D07C-4375-B7D9-88723F368929}" srcOrd="0" destOrd="0" presId="urn:microsoft.com/office/officeart/2018/2/layout/IconVerticalSolidList"/>
    <dgm:cxn modelId="{8A864F30-D16E-403E-89BD-94EAA8F3EF34}" srcId="{A0EE6D29-6657-4EBD-AD03-26B8B80D32AF}" destId="{3285097D-3270-4767-B8BC-46BBCCEB1489}" srcOrd="0" destOrd="0" parTransId="{1F856714-C7E3-4C39-AB74-E00DC52BE597}" sibTransId="{941607FF-A863-4B7D-BC24-5E25E63D1FFD}"/>
    <dgm:cxn modelId="{9EF66868-9ED3-4942-9938-226C94D8C53E}" type="presOf" srcId="{10C6E7E7-1735-4559-AB76-15D224F5814E}" destId="{D839BD6E-4FD2-4131-9474-9C77CFE5B49A}" srcOrd="0" destOrd="0" presId="urn:microsoft.com/office/officeart/2018/2/layout/IconVerticalSolidList"/>
    <dgm:cxn modelId="{6D00585A-1E74-49A7-BC0F-6E05A088FBAE}" srcId="{A0EE6D29-6657-4EBD-AD03-26B8B80D32AF}" destId="{2F2587AA-3F48-4C0D-95D9-07AC2C66703F}" srcOrd="1" destOrd="0" parTransId="{E4BB350F-0C64-4907-B716-4FA06A7A1ECB}" sibTransId="{3BE169AF-4B0D-4149-8FBF-91C04EF26A7C}"/>
    <dgm:cxn modelId="{63F52E96-E18A-44E5-9169-C69EC948B687}" type="presOf" srcId="{2F2587AA-3F48-4C0D-95D9-07AC2C66703F}" destId="{D5C972C4-DE8B-46C2-A127-E7C04B623AF9}" srcOrd="0" destOrd="0" presId="urn:microsoft.com/office/officeart/2018/2/layout/IconVerticalSolidList"/>
    <dgm:cxn modelId="{7794F9E8-32F1-40F3-823F-97A3D2388DDC}" type="presOf" srcId="{A0EE6D29-6657-4EBD-AD03-26B8B80D32AF}" destId="{F3514F73-E4D5-4B98-BB47-86128DC6C4D5}" srcOrd="0" destOrd="0" presId="urn:microsoft.com/office/officeart/2018/2/layout/IconVerticalSolidList"/>
    <dgm:cxn modelId="{B9BFCA9C-0B3A-4727-B3D8-12A478E96C4C}" type="presParOf" srcId="{F3514F73-E4D5-4B98-BB47-86128DC6C4D5}" destId="{A0FFE465-EA3A-452C-9D1B-004AB8D84728}" srcOrd="0" destOrd="0" presId="urn:microsoft.com/office/officeart/2018/2/layout/IconVerticalSolidList"/>
    <dgm:cxn modelId="{C177457C-8E3C-460B-ABE5-25CF7C92FBAF}" type="presParOf" srcId="{A0FFE465-EA3A-452C-9D1B-004AB8D84728}" destId="{32FFAFB8-52FD-405E-8E7E-0A0E1B6F9C4C}" srcOrd="0" destOrd="0" presId="urn:microsoft.com/office/officeart/2018/2/layout/IconVerticalSolidList"/>
    <dgm:cxn modelId="{1C9A7F58-8291-46DB-AA5C-2BB2FE7AB10E}" type="presParOf" srcId="{A0FFE465-EA3A-452C-9D1B-004AB8D84728}" destId="{96979BFA-48A4-49C5-A7B6-2CC0D12B5260}" srcOrd="1" destOrd="0" presId="urn:microsoft.com/office/officeart/2018/2/layout/IconVerticalSolidList"/>
    <dgm:cxn modelId="{6C8A1992-2FCF-475B-A4D0-A12914D09814}" type="presParOf" srcId="{A0FFE465-EA3A-452C-9D1B-004AB8D84728}" destId="{1AB2F212-5770-473E-AD25-D1AA8F49AAB7}" srcOrd="2" destOrd="0" presId="urn:microsoft.com/office/officeart/2018/2/layout/IconVerticalSolidList"/>
    <dgm:cxn modelId="{9152EC57-1451-4171-93CC-F8E2B535C973}" type="presParOf" srcId="{A0FFE465-EA3A-452C-9D1B-004AB8D84728}" destId="{E509B01C-D07C-4375-B7D9-88723F368929}" srcOrd="3" destOrd="0" presId="urn:microsoft.com/office/officeart/2018/2/layout/IconVerticalSolidList"/>
    <dgm:cxn modelId="{A2B05BDC-4F4B-4A5F-AF44-914EB9F403E5}" type="presParOf" srcId="{F3514F73-E4D5-4B98-BB47-86128DC6C4D5}" destId="{9995E777-DE7C-49CC-BA31-3484C34E2EB9}" srcOrd="1" destOrd="0" presId="urn:microsoft.com/office/officeart/2018/2/layout/IconVerticalSolidList"/>
    <dgm:cxn modelId="{EA14A204-42D9-4776-897B-A8B33BE66262}" type="presParOf" srcId="{F3514F73-E4D5-4B98-BB47-86128DC6C4D5}" destId="{CED66E94-6C8C-46CE-AEB5-C23B8A07A4A5}" srcOrd="2" destOrd="0" presId="urn:microsoft.com/office/officeart/2018/2/layout/IconVerticalSolidList"/>
    <dgm:cxn modelId="{5035061B-A3F1-4347-AB37-4B8CA2367626}" type="presParOf" srcId="{CED66E94-6C8C-46CE-AEB5-C23B8A07A4A5}" destId="{70CC28B2-3936-4675-B60E-82A9353F822D}" srcOrd="0" destOrd="0" presId="urn:microsoft.com/office/officeart/2018/2/layout/IconVerticalSolidList"/>
    <dgm:cxn modelId="{3C106A3A-13A3-4CC1-9B4D-E84925800FE9}" type="presParOf" srcId="{CED66E94-6C8C-46CE-AEB5-C23B8A07A4A5}" destId="{F6155DBE-548B-48BD-A0D6-CC0765B4E60B}" srcOrd="1" destOrd="0" presId="urn:microsoft.com/office/officeart/2018/2/layout/IconVerticalSolidList"/>
    <dgm:cxn modelId="{6118F504-5E76-4134-A5E1-B534AEDE3580}" type="presParOf" srcId="{CED66E94-6C8C-46CE-AEB5-C23B8A07A4A5}" destId="{F00404EA-B372-4F9F-B395-F87781E4328C}" srcOrd="2" destOrd="0" presId="urn:microsoft.com/office/officeart/2018/2/layout/IconVerticalSolidList"/>
    <dgm:cxn modelId="{F715C1BB-5F61-4327-8703-E366B2EBEC1D}" type="presParOf" srcId="{CED66E94-6C8C-46CE-AEB5-C23B8A07A4A5}" destId="{D5C972C4-DE8B-46C2-A127-E7C04B623AF9}" srcOrd="3" destOrd="0" presId="urn:microsoft.com/office/officeart/2018/2/layout/IconVerticalSolidList"/>
    <dgm:cxn modelId="{BA22F2E3-1344-49EA-866C-61C68620A42E}" type="presParOf" srcId="{F3514F73-E4D5-4B98-BB47-86128DC6C4D5}" destId="{46BC8DEF-4641-4F6F-A877-CA1999877699}" srcOrd="3" destOrd="0" presId="urn:microsoft.com/office/officeart/2018/2/layout/IconVerticalSolidList"/>
    <dgm:cxn modelId="{DA1F9D99-932A-4C18-86B9-BC1B1C519DA7}" type="presParOf" srcId="{F3514F73-E4D5-4B98-BB47-86128DC6C4D5}" destId="{F21C2D90-49B5-4FFD-91D1-C46F1152D87F}" srcOrd="4" destOrd="0" presId="urn:microsoft.com/office/officeart/2018/2/layout/IconVerticalSolidList"/>
    <dgm:cxn modelId="{6265C9DE-383E-4602-AFDB-B02318368935}" type="presParOf" srcId="{F21C2D90-49B5-4FFD-91D1-C46F1152D87F}" destId="{CC2BB5E2-0732-4614-915E-FACA3756AD59}" srcOrd="0" destOrd="0" presId="urn:microsoft.com/office/officeart/2018/2/layout/IconVerticalSolidList"/>
    <dgm:cxn modelId="{758AAF1E-C1AC-47CA-88C3-866872AD87DE}" type="presParOf" srcId="{F21C2D90-49B5-4FFD-91D1-C46F1152D87F}" destId="{7406F992-50AE-4BE6-8B68-CBC68CCFA521}" srcOrd="1" destOrd="0" presId="urn:microsoft.com/office/officeart/2018/2/layout/IconVerticalSolidList"/>
    <dgm:cxn modelId="{EA1BA4B3-5652-43A7-938D-93998C6561FC}" type="presParOf" srcId="{F21C2D90-49B5-4FFD-91D1-C46F1152D87F}" destId="{1D484222-D7D8-4371-A426-4541A3C7C3F1}" srcOrd="2" destOrd="0" presId="urn:microsoft.com/office/officeart/2018/2/layout/IconVerticalSolidList"/>
    <dgm:cxn modelId="{40369178-53C7-49D0-BD97-EA5BBFB9F528}" type="presParOf" srcId="{F21C2D90-49B5-4FFD-91D1-C46F1152D87F}" destId="{D839BD6E-4FD2-4131-9474-9C77CFE5B4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486A6-BC11-4587-8C8A-E36039BB1EEA}">
      <dsp:nvSpPr>
        <dsp:cNvPr id="0" name=""/>
        <dsp:cNvSpPr/>
      </dsp:nvSpPr>
      <dsp:spPr>
        <a:xfrm>
          <a:off x="0" y="658"/>
          <a:ext cx="5762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9B1FD-61CE-45F2-8D00-246025E5B54E}">
      <dsp:nvSpPr>
        <dsp:cNvPr id="0" name=""/>
        <dsp:cNvSpPr/>
      </dsp:nvSpPr>
      <dsp:spPr>
        <a:xfrm>
          <a:off x="0" y="658"/>
          <a:ext cx="5762564" cy="107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Manasvi Runwal - 6467</a:t>
          </a:r>
        </a:p>
      </dsp:txBody>
      <dsp:txXfrm>
        <a:off x="0" y="658"/>
        <a:ext cx="5762564" cy="1079040"/>
      </dsp:txXfrm>
    </dsp:sp>
    <dsp:sp modelId="{93D3D9F9-3AB3-4B5E-88A5-159D71E83484}">
      <dsp:nvSpPr>
        <dsp:cNvPr id="0" name=""/>
        <dsp:cNvSpPr/>
      </dsp:nvSpPr>
      <dsp:spPr>
        <a:xfrm>
          <a:off x="0" y="1079699"/>
          <a:ext cx="5762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927B1-1E8B-415C-A718-366F3B1326DA}">
      <dsp:nvSpPr>
        <dsp:cNvPr id="0" name=""/>
        <dsp:cNvSpPr/>
      </dsp:nvSpPr>
      <dsp:spPr>
        <a:xfrm>
          <a:off x="0" y="1079699"/>
          <a:ext cx="5762564" cy="107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Divya Macharla - 6463</a:t>
          </a:r>
        </a:p>
      </dsp:txBody>
      <dsp:txXfrm>
        <a:off x="0" y="1079699"/>
        <a:ext cx="5762564" cy="1079040"/>
      </dsp:txXfrm>
    </dsp:sp>
    <dsp:sp modelId="{63E1E803-0D6B-49AA-BEE6-AE12D7AD1001}">
      <dsp:nvSpPr>
        <dsp:cNvPr id="0" name=""/>
        <dsp:cNvSpPr/>
      </dsp:nvSpPr>
      <dsp:spPr>
        <a:xfrm>
          <a:off x="0" y="2158739"/>
          <a:ext cx="5762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260A2-62F0-488A-A8A7-F15BF92E6B7E}">
      <dsp:nvSpPr>
        <dsp:cNvPr id="0" name=""/>
        <dsp:cNvSpPr/>
      </dsp:nvSpPr>
      <dsp:spPr>
        <a:xfrm>
          <a:off x="0" y="2158739"/>
          <a:ext cx="5762564" cy="107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Kunal Sundaram - 6466</a:t>
          </a:r>
        </a:p>
      </dsp:txBody>
      <dsp:txXfrm>
        <a:off x="0" y="2158739"/>
        <a:ext cx="5762564" cy="1079040"/>
      </dsp:txXfrm>
    </dsp:sp>
    <dsp:sp modelId="{0B09610F-809E-41C4-9E1A-D56A7399FDFE}">
      <dsp:nvSpPr>
        <dsp:cNvPr id="0" name=""/>
        <dsp:cNvSpPr/>
      </dsp:nvSpPr>
      <dsp:spPr>
        <a:xfrm>
          <a:off x="0" y="3237779"/>
          <a:ext cx="5762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19BAB-2DC9-43D2-9772-22AEFE2AFF8C}">
      <dsp:nvSpPr>
        <dsp:cNvPr id="0" name=""/>
        <dsp:cNvSpPr/>
      </dsp:nvSpPr>
      <dsp:spPr>
        <a:xfrm>
          <a:off x="0" y="3237779"/>
          <a:ext cx="5762564" cy="107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MD Ayaz - 6511</a:t>
          </a:r>
        </a:p>
      </dsp:txBody>
      <dsp:txXfrm>
        <a:off x="0" y="3237779"/>
        <a:ext cx="5762564" cy="1079040"/>
      </dsp:txXfrm>
    </dsp:sp>
    <dsp:sp modelId="{CDEA27AE-1BC4-4884-AF98-59DCA61D7645}">
      <dsp:nvSpPr>
        <dsp:cNvPr id="0" name=""/>
        <dsp:cNvSpPr/>
      </dsp:nvSpPr>
      <dsp:spPr>
        <a:xfrm>
          <a:off x="0" y="4316819"/>
          <a:ext cx="5762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AF8B5-0501-4C6B-A8D9-F5A958AB857B}">
      <dsp:nvSpPr>
        <dsp:cNvPr id="0" name=""/>
        <dsp:cNvSpPr/>
      </dsp:nvSpPr>
      <dsp:spPr>
        <a:xfrm>
          <a:off x="0" y="4316819"/>
          <a:ext cx="5762564" cy="107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Shrenik Badjate - 6487</a:t>
          </a:r>
        </a:p>
      </dsp:txBody>
      <dsp:txXfrm>
        <a:off x="0" y="4316819"/>
        <a:ext cx="5762564" cy="107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6DC6A-4FDB-45F5-B711-6CC277746743}">
      <dsp:nvSpPr>
        <dsp:cNvPr id="0" name=""/>
        <dsp:cNvSpPr/>
      </dsp:nvSpPr>
      <dsp:spPr>
        <a:xfrm>
          <a:off x="2044800" y="88695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7D487-029E-440A-BAC5-ED775A895143}">
      <dsp:nvSpPr>
        <dsp:cNvPr id="0" name=""/>
        <dsp:cNvSpPr/>
      </dsp:nvSpPr>
      <dsp:spPr>
        <a:xfrm>
          <a:off x="2512800" y="55669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99BC5-29AB-48C5-BF87-94C45960103A}">
      <dsp:nvSpPr>
        <dsp:cNvPr id="0" name=""/>
        <dsp:cNvSpPr/>
      </dsp:nvSpPr>
      <dsp:spPr>
        <a:xfrm>
          <a:off x="1342800" y="296869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Visual Studio 2019 Community </a:t>
          </a:r>
        </a:p>
      </dsp:txBody>
      <dsp:txXfrm>
        <a:off x="1342800" y="2968695"/>
        <a:ext cx="3600000" cy="720000"/>
      </dsp:txXfrm>
    </dsp:sp>
    <dsp:sp modelId="{0A937270-D253-48E0-BFF9-869BBC01E85E}">
      <dsp:nvSpPr>
        <dsp:cNvPr id="0" name=""/>
        <dsp:cNvSpPr/>
      </dsp:nvSpPr>
      <dsp:spPr>
        <a:xfrm>
          <a:off x="6274800" y="88695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47B4C-D6CA-4AA9-A905-6DCB38BC3472}">
      <dsp:nvSpPr>
        <dsp:cNvPr id="0" name=""/>
        <dsp:cNvSpPr/>
      </dsp:nvSpPr>
      <dsp:spPr>
        <a:xfrm>
          <a:off x="6742800" y="55669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6B0E9-D240-48E0-B5D5-404A381B2F4A}">
      <dsp:nvSpPr>
        <dsp:cNvPr id="0" name=""/>
        <dsp:cNvSpPr/>
      </dsp:nvSpPr>
      <dsp:spPr>
        <a:xfrm>
          <a:off x="5572800" y="296869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MS SQl Server Management Studio </a:t>
          </a:r>
        </a:p>
      </dsp:txBody>
      <dsp:txXfrm>
        <a:off x="5572800" y="296869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FAFB8-52FD-405E-8E7E-0A0E1B6F9C4C}">
      <dsp:nvSpPr>
        <dsp:cNvPr id="0" name=""/>
        <dsp:cNvSpPr/>
      </dsp:nvSpPr>
      <dsp:spPr>
        <a:xfrm>
          <a:off x="0" y="658"/>
          <a:ext cx="5762564" cy="1541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79BFA-48A4-49C5-A7B6-2CC0D12B5260}">
      <dsp:nvSpPr>
        <dsp:cNvPr id="0" name=""/>
        <dsp:cNvSpPr/>
      </dsp:nvSpPr>
      <dsp:spPr>
        <a:xfrm>
          <a:off x="466299" y="347493"/>
          <a:ext cx="847817" cy="847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9B01C-D07C-4375-B7D9-88723F368929}">
      <dsp:nvSpPr>
        <dsp:cNvPr id="0" name=""/>
        <dsp:cNvSpPr/>
      </dsp:nvSpPr>
      <dsp:spPr>
        <a:xfrm>
          <a:off x="1780416" y="658"/>
          <a:ext cx="3982147" cy="1541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141" tIns="163141" rIns="163141" bIns="1631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enable easy access to the daily needs of the public </a:t>
          </a:r>
        </a:p>
      </dsp:txBody>
      <dsp:txXfrm>
        <a:off x="1780416" y="658"/>
        <a:ext cx="3982147" cy="1541486"/>
      </dsp:txXfrm>
    </dsp:sp>
    <dsp:sp modelId="{70CC28B2-3936-4675-B60E-82A9353F822D}">
      <dsp:nvSpPr>
        <dsp:cNvPr id="0" name=""/>
        <dsp:cNvSpPr/>
      </dsp:nvSpPr>
      <dsp:spPr>
        <a:xfrm>
          <a:off x="0" y="1927516"/>
          <a:ext cx="5762564" cy="1541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55DBE-548B-48BD-A0D6-CC0765B4E60B}">
      <dsp:nvSpPr>
        <dsp:cNvPr id="0" name=""/>
        <dsp:cNvSpPr/>
      </dsp:nvSpPr>
      <dsp:spPr>
        <a:xfrm>
          <a:off x="466299" y="2274350"/>
          <a:ext cx="847817" cy="847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972C4-DE8B-46C2-A127-E7C04B623AF9}">
      <dsp:nvSpPr>
        <dsp:cNvPr id="0" name=""/>
        <dsp:cNvSpPr/>
      </dsp:nvSpPr>
      <dsp:spPr>
        <a:xfrm>
          <a:off x="1780416" y="1927516"/>
          <a:ext cx="3982147" cy="1541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141" tIns="163141" rIns="163141" bIns="1631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Friendly UI </a:t>
          </a:r>
        </a:p>
      </dsp:txBody>
      <dsp:txXfrm>
        <a:off x="1780416" y="1927516"/>
        <a:ext cx="3982147" cy="1541486"/>
      </dsp:txXfrm>
    </dsp:sp>
    <dsp:sp modelId="{CC2BB5E2-0732-4614-915E-FACA3756AD59}">
      <dsp:nvSpPr>
        <dsp:cNvPr id="0" name=""/>
        <dsp:cNvSpPr/>
      </dsp:nvSpPr>
      <dsp:spPr>
        <a:xfrm>
          <a:off x="0" y="3854374"/>
          <a:ext cx="5762564" cy="1541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6F992-50AE-4BE6-8B68-CBC68CCFA521}">
      <dsp:nvSpPr>
        <dsp:cNvPr id="0" name=""/>
        <dsp:cNvSpPr/>
      </dsp:nvSpPr>
      <dsp:spPr>
        <a:xfrm>
          <a:off x="466299" y="4201208"/>
          <a:ext cx="847817" cy="847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9BD6E-4FD2-4131-9474-9C77CFE5B49A}">
      <dsp:nvSpPr>
        <dsp:cNvPr id="0" name=""/>
        <dsp:cNvSpPr/>
      </dsp:nvSpPr>
      <dsp:spPr>
        <a:xfrm>
          <a:off x="1780416" y="3854374"/>
          <a:ext cx="3982147" cy="1541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141" tIns="163141" rIns="163141" bIns="1631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Standard Response Time Managed </a:t>
          </a:r>
        </a:p>
      </dsp:txBody>
      <dsp:txXfrm>
        <a:off x="1780416" y="3854374"/>
        <a:ext cx="3982147" cy="1541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3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8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5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7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1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7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9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56112"/>
            <a:ext cx="5500125" cy="343560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latin typeface="Aharoni"/>
                <a:cs typeface="Arial"/>
              </a:rPr>
              <a:t>A one stop solution for all your </a:t>
            </a:r>
            <a:endParaRPr lang="en-US" sz="4800">
              <a:latin typeface="Aharoni"/>
            </a:endParaRPr>
          </a:p>
          <a:p>
            <a:pPr>
              <a:lnSpc>
                <a:spcPct val="90000"/>
              </a:lnSpc>
            </a:pPr>
            <a:r>
              <a:rPr lang="en-US" sz="4800" dirty="0">
                <a:latin typeface="Aharoni"/>
                <a:cs typeface="Arial"/>
              </a:rPr>
              <a:t>daily needs </a:t>
            </a:r>
            <a:endParaRPr lang="en-US" sz="4800">
              <a:latin typeface="Aharon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3" y="4179888"/>
            <a:ext cx="5500125" cy="1962406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sz="6000" b="1" dirty="0">
                <a:latin typeface="Arial"/>
                <a:cs typeface="Arial"/>
              </a:rPr>
              <a:t>Jumbo Cart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D00A0-C174-88C8-3FD4-338A07537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5551273" y="718141"/>
            <a:ext cx="6375518" cy="47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1C6C-96B6-960F-733E-3B0E827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Login Page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7127B9-70FD-DA0D-3CCE-59E9FEA26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943" y="1940875"/>
            <a:ext cx="6030114" cy="4236087"/>
          </a:xfrm>
        </p:spPr>
      </p:pic>
    </p:spTree>
    <p:extLst>
      <p:ext uri="{BB962C8B-B14F-4D97-AF65-F5344CB8AC3E}">
        <p14:creationId xmlns:p14="http://schemas.microsoft.com/office/powerpoint/2010/main" val="25748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4714-5B0F-FF0F-09F2-8D3EBFA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Register Page</a:t>
            </a:r>
            <a:endParaRPr lang="en-US" dirty="0"/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DA5EAD2-39C8-0D32-B751-7B6D4C2F7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299" y="1940875"/>
            <a:ext cx="6091402" cy="4236087"/>
          </a:xfrm>
        </p:spPr>
      </p:pic>
    </p:spTree>
    <p:extLst>
      <p:ext uri="{BB962C8B-B14F-4D97-AF65-F5344CB8AC3E}">
        <p14:creationId xmlns:p14="http://schemas.microsoft.com/office/powerpoint/2010/main" val="178040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71B5-EB86-4C31-51EA-64A549A9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Contact us</a:t>
            </a: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251560-A75B-E947-4CEC-CC56D23D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737" y="1940875"/>
            <a:ext cx="8846526" cy="4236087"/>
          </a:xfrm>
        </p:spPr>
      </p:pic>
    </p:spTree>
    <p:extLst>
      <p:ext uri="{BB962C8B-B14F-4D97-AF65-F5344CB8AC3E}">
        <p14:creationId xmlns:p14="http://schemas.microsoft.com/office/powerpoint/2010/main" val="376432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63B0-0426-162E-EEDA-4CBBB8F1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About Us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114B044-80BF-8875-54FE-76E658482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211" y="1940875"/>
            <a:ext cx="8817578" cy="4236087"/>
          </a:xfrm>
        </p:spPr>
      </p:pic>
    </p:spTree>
    <p:extLst>
      <p:ext uri="{BB962C8B-B14F-4D97-AF65-F5344CB8AC3E}">
        <p14:creationId xmlns:p14="http://schemas.microsoft.com/office/powerpoint/2010/main" val="52427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19EA-3900-2794-0CE3-7F4237B5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Cart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A71383-A51B-7A21-61F4-33F0A697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4307"/>
            <a:ext cx="10515600" cy="3149223"/>
          </a:xfrm>
        </p:spPr>
      </p:pic>
    </p:spTree>
    <p:extLst>
      <p:ext uri="{BB962C8B-B14F-4D97-AF65-F5344CB8AC3E}">
        <p14:creationId xmlns:p14="http://schemas.microsoft.com/office/powerpoint/2010/main" val="152260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19666-F255-3B62-6AAE-96EF876E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44"/>
            <a:ext cx="4030834" cy="5391756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haroni"/>
                <a:cs typeface="Angsana New"/>
              </a:rPr>
              <a:t>About Team- Batch(94)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DB6D3-6F88-E737-58D3-3BF3D41D4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250153"/>
              </p:ext>
            </p:extLst>
          </p:nvPr>
        </p:nvGraphicFramePr>
        <p:xfrm>
          <a:off x="5591236" y="780444"/>
          <a:ext cx="5762564" cy="5396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00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7D31D-B427-C35F-FD12-A61777BF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latin typeface="Aharoni"/>
                <a:cs typeface="Angsana New"/>
              </a:rPr>
              <a:t>Softwares</a:t>
            </a:r>
            <a:r>
              <a:rPr lang="en-US">
                <a:latin typeface="Aharoni"/>
                <a:cs typeface="Angsana New"/>
              </a:rPr>
              <a:t> associated with the project</a:t>
            </a:r>
            <a:endParaRPr lang="en-US"/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679DCFC8-5FDF-F18B-6273-43F7D8839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43696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942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5650-D73D-8F55-5E8F-B1076163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Technologies Used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8525-F976-19D6-6518-E75A4C4DF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/>
              <a:t>C#</a:t>
            </a:r>
          </a:p>
          <a:p>
            <a:r>
              <a:rPr lang="en-US" sz="3600" b="1" dirty="0"/>
              <a:t>ADO.net entity framework</a:t>
            </a:r>
          </a:p>
          <a:p>
            <a:r>
              <a:rPr lang="en-US" sz="3600" b="1" dirty="0"/>
              <a:t>ASP.net MVC</a:t>
            </a:r>
          </a:p>
          <a:p>
            <a:r>
              <a:rPr lang="en-US" sz="3600" b="1" dirty="0"/>
              <a:t>Boot Strap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44A2B-20D9-D81C-38D0-CFDB1FBC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44"/>
            <a:ext cx="4030834" cy="5391756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haroni"/>
                <a:cs typeface="Angsana New"/>
              </a:rPr>
              <a:t>Objectives 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5E6911-5563-12E1-5E64-2B6EB6AD3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444680"/>
              </p:ext>
            </p:extLst>
          </p:nvPr>
        </p:nvGraphicFramePr>
        <p:xfrm>
          <a:off x="5591236" y="780444"/>
          <a:ext cx="5762564" cy="5396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5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D7CA-9DD4-4A13-EDA5-93193CCE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HOME PAGE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40CA44-7E2C-8C7F-1D31-A8F53D8A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751" y="1940875"/>
            <a:ext cx="8678498" cy="4236087"/>
          </a:xfrm>
        </p:spPr>
      </p:pic>
    </p:spTree>
    <p:extLst>
      <p:ext uri="{BB962C8B-B14F-4D97-AF65-F5344CB8AC3E}">
        <p14:creationId xmlns:p14="http://schemas.microsoft.com/office/powerpoint/2010/main" val="374850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548E-32BD-0BC8-FD51-4FF56CFC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Categories</a:t>
            </a:r>
            <a:endParaRPr lang="en-US" dirty="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B75713-42A5-2165-7822-BFED83558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8226" y="1940875"/>
            <a:ext cx="2135548" cy="4236087"/>
          </a:xfrm>
        </p:spPr>
      </p:pic>
    </p:spTree>
    <p:extLst>
      <p:ext uri="{BB962C8B-B14F-4D97-AF65-F5344CB8AC3E}">
        <p14:creationId xmlns:p14="http://schemas.microsoft.com/office/powerpoint/2010/main" val="388334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9469-4058-6FCD-8B53-4E24362B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Featured Products </a:t>
            </a:r>
            <a:endParaRPr lang="en-US" dirty="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08CB584-B594-9BB0-3405-90B8D9E2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64536"/>
            <a:ext cx="2743200" cy="1328928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D13918A-1A5A-2D01-4943-CC8BA581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892" y="1940875"/>
            <a:ext cx="8744216" cy="4236087"/>
          </a:xfrm>
        </p:spPr>
      </p:pic>
    </p:spTree>
    <p:extLst>
      <p:ext uri="{BB962C8B-B14F-4D97-AF65-F5344CB8AC3E}">
        <p14:creationId xmlns:p14="http://schemas.microsoft.com/office/powerpoint/2010/main" val="284282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1073-35C5-AA90-5F51-6F415B9C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Product Details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771914-E75A-8982-D0EA-2ABE00468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9872"/>
            <a:ext cx="10515600" cy="3878094"/>
          </a:xfrm>
        </p:spPr>
      </p:pic>
    </p:spTree>
    <p:extLst>
      <p:ext uri="{BB962C8B-B14F-4D97-AF65-F5344CB8AC3E}">
        <p14:creationId xmlns:p14="http://schemas.microsoft.com/office/powerpoint/2010/main" val="3601318333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Widescreen</PresentationFormat>
  <Paragraphs>1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FadeVTI</vt:lpstr>
      <vt:lpstr>A one stop solution for all your  daily needs </vt:lpstr>
      <vt:lpstr>About Team- Batch(94)</vt:lpstr>
      <vt:lpstr>Softwares associated with the project</vt:lpstr>
      <vt:lpstr>Technologies Used </vt:lpstr>
      <vt:lpstr>Objectives </vt:lpstr>
      <vt:lpstr>HOME PAGE</vt:lpstr>
      <vt:lpstr>Categories</vt:lpstr>
      <vt:lpstr>Featured Products </vt:lpstr>
      <vt:lpstr>Product Details</vt:lpstr>
      <vt:lpstr>Login Page</vt:lpstr>
      <vt:lpstr>Register Page</vt:lpstr>
      <vt:lpstr>Contact us</vt:lpstr>
      <vt:lpstr>About Us</vt:lpstr>
      <vt:lpstr>Cart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161</cp:revision>
  <dcterms:created xsi:type="dcterms:W3CDTF">2022-04-18T04:47:20Z</dcterms:created>
  <dcterms:modified xsi:type="dcterms:W3CDTF">2022-04-19T05:19:07Z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